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69" r:id="rId5"/>
    <p:sldId id="268" r:id="rId6"/>
    <p:sldId id="261" r:id="rId7"/>
    <p:sldId id="258" r:id="rId8"/>
    <p:sldId id="259" r:id="rId9"/>
    <p:sldId id="260" r:id="rId10"/>
    <p:sldId id="263" r:id="rId11"/>
    <p:sldId id="262" r:id="rId12"/>
    <p:sldId id="266" r:id="rId13"/>
    <p:sldId id="264" r:id="rId14"/>
    <p:sldId id="265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24" autoAdjust="0"/>
  </p:normalViewPr>
  <p:slideViewPr>
    <p:cSldViewPr>
      <p:cViewPr varScale="1">
        <p:scale>
          <a:sx n="74" d="100"/>
          <a:sy n="74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3"/>
          </a:xfrm>
          <a:prstGeom prst="rect">
            <a:avLst/>
          </a:prstGeom>
        </p:spPr>
        <p:txBody>
          <a:bodyPr vert="horz" lIns="93223" tIns="46612" rIns="93223" bIns="466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3"/>
          </a:xfrm>
          <a:prstGeom prst="rect">
            <a:avLst/>
          </a:prstGeom>
        </p:spPr>
        <p:txBody>
          <a:bodyPr vert="horz" lIns="93223" tIns="46612" rIns="93223" bIns="46612" rtlCol="0"/>
          <a:lstStyle>
            <a:lvl1pPr algn="r">
              <a:defRPr sz="1200"/>
            </a:lvl1pPr>
          </a:lstStyle>
          <a:p>
            <a:fld id="{DD208BD5-CDD0-4F13-8E8C-CDFF90C8173A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23" tIns="46612" rIns="93223" bIns="466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3"/>
          </a:xfrm>
          <a:prstGeom prst="rect">
            <a:avLst/>
          </a:prstGeom>
        </p:spPr>
        <p:txBody>
          <a:bodyPr vert="horz" lIns="93223" tIns="46612" rIns="93223" bIns="466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3"/>
          </a:xfrm>
          <a:prstGeom prst="rect">
            <a:avLst/>
          </a:prstGeom>
        </p:spPr>
        <p:txBody>
          <a:bodyPr vert="horz" lIns="93223" tIns="46612" rIns="93223" bIns="466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3"/>
          </a:xfrm>
          <a:prstGeom prst="rect">
            <a:avLst/>
          </a:prstGeom>
        </p:spPr>
        <p:txBody>
          <a:bodyPr vert="horz" lIns="93223" tIns="46612" rIns="93223" bIns="46612" rtlCol="0" anchor="b"/>
          <a:lstStyle>
            <a:lvl1pPr algn="r">
              <a:defRPr sz="1200"/>
            </a:lvl1pPr>
          </a:lstStyle>
          <a:p>
            <a:fld id="{4DA9B052-5D0E-490C-8333-357CD5F25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79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B052-5D0E-490C-8333-357CD5F25C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52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B052-5D0E-490C-8333-357CD5F25C3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9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3058" indent="-233058">
              <a:buAutoNum type="arabicPeriod"/>
            </a:pPr>
            <a:r>
              <a:rPr lang="en-US" dirty="0" smtClean="0"/>
              <a:t>True</a:t>
            </a:r>
          </a:p>
          <a:p>
            <a:pPr marL="233058" indent="-233058">
              <a:buAutoNum type="arabicPeriod"/>
            </a:pPr>
            <a:r>
              <a:rPr lang="en-US" dirty="0" smtClean="0"/>
              <a:t>False</a:t>
            </a:r>
          </a:p>
          <a:p>
            <a:pPr marL="233058" indent="-233058">
              <a:buAutoNum type="arabicPeriod"/>
            </a:pPr>
            <a:r>
              <a:rPr lang="en-US" dirty="0" smtClean="0"/>
              <a:t>True</a:t>
            </a:r>
          </a:p>
          <a:p>
            <a:pPr marL="233058" indent="-233058">
              <a:buAutoNum type="arabicPeriod"/>
            </a:pPr>
            <a:r>
              <a:rPr lang="en-US" dirty="0" smtClean="0"/>
              <a:t>True</a:t>
            </a:r>
          </a:p>
          <a:p>
            <a:pPr marL="233058" indent="-233058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B052-5D0E-490C-8333-357CD5F25C3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8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B052-5D0E-490C-8333-357CD5F25C3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30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B052-5D0E-490C-8333-357CD5F25C3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85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B052-5D0E-490C-8333-357CD5F25C3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71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B052-5D0E-490C-8333-357CD5F25C3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74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B052-5D0E-490C-8333-357CD5F25C3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30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B052-5D0E-490C-8333-357CD5F25C3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36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B052-5D0E-490C-8333-357CD5F25C3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8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71ACB-E6B4-49EA-BC40-1BBA71361780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ABD34-0246-4B93-A06B-88951B23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</a:p>
          <a:p>
            <a:r>
              <a:rPr lang="en-US" dirty="0" smtClean="0"/>
              <a:t>Sections 4.7, 4.8, 4.9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 b="9091"/>
          <a:stretch>
            <a:fillRect/>
          </a:stretch>
        </p:blipFill>
        <p:spPr bwMode="auto">
          <a:xfrm>
            <a:off x="1905000" y="1524000"/>
            <a:ext cx="5710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600200" y="6858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Replace the loading shown by an equivalent single resultant force and specify the x and y coordinates of its line of action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 b="16581"/>
          <a:stretch>
            <a:fillRect/>
          </a:stretch>
        </p:blipFill>
        <p:spPr bwMode="auto">
          <a:xfrm>
            <a:off x="685800" y="21336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66800" y="1219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Further reduction of a system to a resultant moment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95499"/>
            <a:ext cx="5229225" cy="4231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0" y="7620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Replace the loading with an equivalent force and moment at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92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 b="9091"/>
          <a:stretch>
            <a:fillRect/>
          </a:stretch>
        </p:blipFill>
        <p:spPr bwMode="auto">
          <a:xfrm>
            <a:off x="381000" y="0"/>
            <a:ext cx="3429000" cy="277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 b="9091"/>
          <a:stretch>
            <a:fillRect/>
          </a:stretch>
        </p:blipFill>
        <p:spPr bwMode="auto">
          <a:xfrm>
            <a:off x="762000" y="89101"/>
            <a:ext cx="3505200" cy="280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343400" y="762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Replace the loading shown by an equivalent single resultant force and specify the x and y coordinates of its line of action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5800" y="228600"/>
            <a:ext cx="7315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Reading Quiz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true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false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couple moment is a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free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vector.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couple is defined as three parallel forces that have the same magnitude separated by the same distance.	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If an object is acted upon by a bunch of forces, we can simplify those forces into one resultant force and move its point of application to get the same effect.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 We can sum a bunch of moments on one object and get a resultant moment.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Shortcuts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47822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Recognize when you can make a problem simpler….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7432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Couple moment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4044806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Reduction of forces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5346412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Equivalent situations</a:t>
            </a:r>
          </a:p>
        </p:txBody>
      </p:sp>
      <p:pic>
        <p:nvPicPr>
          <p:cNvPr id="7" name="Picture 6" descr="C:\WINDOWS\DESKTOP\Mehta\p10pics\10_pg149l.jpg"/>
          <p:cNvPicPr>
            <a:picLocks noChangeAspect="1" noChangeArrowheads="1"/>
          </p:cNvPicPr>
          <p:nvPr/>
        </p:nvPicPr>
        <p:blipFill>
          <a:blip r:embed="rId2">
            <a:lum bright="-12000" contrast="12000"/>
          </a:blip>
          <a:srcRect/>
          <a:stretch>
            <a:fillRect/>
          </a:stretch>
        </p:blipFill>
        <p:spPr bwMode="auto">
          <a:xfrm>
            <a:off x="4038601" y="2356416"/>
            <a:ext cx="1375842" cy="1553892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b="8800"/>
          <a:stretch>
            <a:fillRect/>
          </a:stretch>
        </p:blipFill>
        <p:spPr bwMode="auto">
          <a:xfrm>
            <a:off x="4800600" y="4153209"/>
            <a:ext cx="2971800" cy="105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 b="14286"/>
          <a:stretch>
            <a:fillRect/>
          </a:stretch>
        </p:blipFill>
        <p:spPr bwMode="auto">
          <a:xfrm>
            <a:off x="3962400" y="5883024"/>
            <a:ext cx="3505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0501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moment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175400"/>
            <a:ext cx="3657600" cy="42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17526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moment is produced if the force is 75 pounds?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782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moment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057400"/>
            <a:ext cx="2895600" cy="335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562600"/>
            <a:ext cx="5524500" cy="781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17526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moment is produced if the force is 75 pounds?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447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 b="9091"/>
          <a:stretch>
            <a:fillRect/>
          </a:stretch>
        </p:blipFill>
        <p:spPr bwMode="auto">
          <a:xfrm>
            <a:off x="1104900" y="1676400"/>
            <a:ext cx="62103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24000" y="3810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 = 80 N; find </a:t>
            </a:r>
            <a:r>
              <a:rPr lang="en-US" sz="2400" dirty="0" smtClean="0"/>
              <a:t>the </a:t>
            </a:r>
            <a:r>
              <a:rPr lang="en-US" sz="2400" dirty="0" smtClean="0"/>
              <a:t>moment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 b="14894"/>
          <a:stretch>
            <a:fillRect/>
          </a:stretch>
        </p:blipFill>
        <p:spPr bwMode="auto">
          <a:xfrm>
            <a:off x="228600" y="1143000"/>
            <a:ext cx="87630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 b="14286"/>
          <a:stretch>
            <a:fillRect/>
          </a:stretch>
        </p:blipFill>
        <p:spPr bwMode="auto">
          <a:xfrm>
            <a:off x="228600" y="3924300"/>
            <a:ext cx="88392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352800" y="2819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Equivalent Force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5867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Equivalent Force &amp; Moment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 b="8800"/>
          <a:stretch>
            <a:fillRect/>
          </a:stretch>
        </p:blipFill>
        <p:spPr bwMode="auto">
          <a:xfrm>
            <a:off x="228600" y="2772727"/>
            <a:ext cx="8686800" cy="309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 b="9091"/>
          <a:stretch>
            <a:fillRect/>
          </a:stretch>
        </p:blipFill>
        <p:spPr bwMode="auto">
          <a:xfrm>
            <a:off x="1752600" y="1145602"/>
            <a:ext cx="6629400" cy="537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6096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Replace the force system by a resultant force and couple moment at point O. 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Replace the loading with one force located  on the horizontal some distance from </a:t>
            </a:r>
            <a:r>
              <a:rPr lang="en-US" sz="2000" i="1" dirty="0" smtClean="0"/>
              <a:t>O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Replace the loading with one force located on the vertical some distance from </a:t>
            </a:r>
            <a:r>
              <a:rPr lang="en-US" sz="2000" i="1" dirty="0" smtClean="0"/>
              <a:t>O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194</Words>
  <Application>Microsoft Office PowerPoint</Application>
  <PresentationFormat>On-screen Show (4:3)</PresentationFormat>
  <Paragraphs>46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Statics</vt:lpstr>
      <vt:lpstr>PowerPoint Presentation</vt:lpstr>
      <vt:lpstr>Moment Shortcuts</vt:lpstr>
      <vt:lpstr>Find the moment</vt:lpstr>
      <vt:lpstr>Find the moment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Statics</dc:title>
  <dc:creator>jlight</dc:creator>
  <cp:lastModifiedBy>Jenni Light</cp:lastModifiedBy>
  <cp:revision>20</cp:revision>
  <cp:lastPrinted>2013-09-27T20:26:25Z</cp:lastPrinted>
  <dcterms:created xsi:type="dcterms:W3CDTF">2009-10-06T03:06:35Z</dcterms:created>
  <dcterms:modified xsi:type="dcterms:W3CDTF">2018-09-16T20:11:56Z</dcterms:modified>
</cp:coreProperties>
</file>