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0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1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8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8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2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0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3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3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04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5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8088-6C1B-44B2-972E-1D47ACC8DF2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22634-8481-4101-8ED1-55691364E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PEG Images\chapter07\FP07_1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8"/>
          <a:stretch/>
        </p:blipFill>
        <p:spPr bwMode="auto">
          <a:xfrm>
            <a:off x="1722278" y="1179731"/>
            <a:ext cx="5506878" cy="230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20678" y="533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shear and moment as a function of x, then draw the shear and moment diagrams.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7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JPEG Images\chapter07\FP07_1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8"/>
          <a:stretch/>
        </p:blipFill>
        <p:spPr bwMode="auto">
          <a:xfrm>
            <a:off x="2748517" y="76200"/>
            <a:ext cx="3535522" cy="147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JPEG Images\chapter07\FP07_1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7000" contrast="9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428"/>
          <a:stretch/>
        </p:blipFill>
        <p:spPr bwMode="auto">
          <a:xfrm>
            <a:off x="2765106" y="2057400"/>
            <a:ext cx="3502345" cy="146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JPEG Images\chapter07\FP07_11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67000" contrast="-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428"/>
          <a:stretch/>
        </p:blipFill>
        <p:spPr bwMode="auto">
          <a:xfrm>
            <a:off x="2826513" y="4498753"/>
            <a:ext cx="3457526" cy="144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460977"/>
            <a:ext cx="1503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Find the shear and moment as a function of x, then draw the shear and moment diagrams.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947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Light</dc:creator>
  <cp:lastModifiedBy>Jenni Light</cp:lastModifiedBy>
  <cp:revision>3</cp:revision>
  <cp:lastPrinted>2018-10-31T15:42:14Z</cp:lastPrinted>
  <dcterms:created xsi:type="dcterms:W3CDTF">2011-11-14T19:09:01Z</dcterms:created>
  <dcterms:modified xsi:type="dcterms:W3CDTF">2018-10-31T15:43:21Z</dcterms:modified>
</cp:coreProperties>
</file>