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5" autoAdjust="0"/>
    <p:restoredTop sz="94660"/>
  </p:normalViewPr>
  <p:slideViewPr>
    <p:cSldViewPr snapToGrid="0">
      <p:cViewPr varScale="1">
        <p:scale>
          <a:sx n="91" d="100"/>
          <a:sy n="91" d="100"/>
        </p:scale>
        <p:origin x="20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BEF3-E505-4F1E-9D3A-349925B17C93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ADC4-991B-4BF9-AAA9-F47F5E5BE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31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BEF3-E505-4F1E-9D3A-349925B17C93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ADC4-991B-4BF9-AAA9-F47F5E5BE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71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BEF3-E505-4F1E-9D3A-349925B17C93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ADC4-991B-4BF9-AAA9-F47F5E5BE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61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BEF3-E505-4F1E-9D3A-349925B17C93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ADC4-991B-4BF9-AAA9-F47F5E5BE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694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BEF3-E505-4F1E-9D3A-349925B17C93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ADC4-991B-4BF9-AAA9-F47F5E5BE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4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BEF3-E505-4F1E-9D3A-349925B17C93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ADC4-991B-4BF9-AAA9-F47F5E5BE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3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BEF3-E505-4F1E-9D3A-349925B17C93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ADC4-991B-4BF9-AAA9-F47F5E5BE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9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BEF3-E505-4F1E-9D3A-349925B17C93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ADC4-991B-4BF9-AAA9-F47F5E5BE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95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BEF3-E505-4F1E-9D3A-349925B17C93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ADC4-991B-4BF9-AAA9-F47F5E5BE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05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BEF3-E505-4F1E-9D3A-349925B17C93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ADC4-991B-4BF9-AAA9-F47F5E5BE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412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BEF3-E505-4F1E-9D3A-349925B17C93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ADC4-991B-4BF9-AAA9-F47F5E5BE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98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9BEF3-E505-4F1E-9D3A-349925B17C93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2ADC4-991B-4BF9-AAA9-F47F5E5BE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8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1832" t="46184" r="28966"/>
          <a:stretch/>
        </p:blipFill>
        <p:spPr>
          <a:xfrm>
            <a:off x="763398" y="1903606"/>
            <a:ext cx="2441197" cy="14106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3398" y="478172"/>
            <a:ext cx="4941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Find the friction developed between the 50-kg crate and the ground if </a:t>
            </a:r>
          </a:p>
          <a:p>
            <a:pPr marL="228600" indent="-228600">
              <a:buAutoNum type="alphaLcParenR"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P=200 N, and </a:t>
            </a:r>
          </a:p>
          <a:p>
            <a:pPr marL="228600" indent="-228600">
              <a:buAutoNum type="alphaLcParenR"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P=400 N.  </a:t>
            </a:r>
          </a:p>
          <a:p>
            <a:pPr marL="228600" indent="-228600">
              <a:buAutoNum type="alphaLcParenR"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coefficients of static and kinetic friction between the crate and the ground are µ</a:t>
            </a:r>
            <a:r>
              <a:rPr lang="en-US" sz="1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0.3 and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en-US" sz="1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0.2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33390" t="65180" r="34508" b="-1"/>
          <a:stretch/>
        </p:blipFill>
        <p:spPr>
          <a:xfrm>
            <a:off x="7969542" y="1317072"/>
            <a:ext cx="1838066" cy="17029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69977" y="478171"/>
            <a:ext cx="48726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If the coefficient of static friction at contact points A and B is µ</a:t>
            </a:r>
            <a:r>
              <a:rPr lang="en-US" sz="1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0.3, determine the maximum force P that can be applied without causing the 100-kg spool to move.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32776" t="32078" r="32694"/>
          <a:stretch/>
        </p:blipFill>
        <p:spPr>
          <a:xfrm>
            <a:off x="1240061" y="4446685"/>
            <a:ext cx="2143219" cy="212425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72949" y="3671286"/>
            <a:ext cx="4941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 startAt="3"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maximum force P that can be applied without causing movement of the 250-lb crate that has a center of gravity at G.  The coefficient of static friction at the floor is µ</a:t>
            </a:r>
            <a:r>
              <a:rPr lang="en-US" sz="1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0.4.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11156" y="4792935"/>
            <a:ext cx="2715924" cy="177800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948460" y="4215852"/>
            <a:ext cx="4494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 startAt="3"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Draw the free body diagram for the boxes below. Each surface is subject to friction.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95344" y="2888713"/>
            <a:ext cx="386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Include correct FBDs for all problems!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734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142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Lewis-Clark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 Light</dc:creator>
  <cp:lastModifiedBy>Jenni Light</cp:lastModifiedBy>
  <cp:revision>4</cp:revision>
  <dcterms:created xsi:type="dcterms:W3CDTF">2020-05-25T17:41:07Z</dcterms:created>
  <dcterms:modified xsi:type="dcterms:W3CDTF">2020-05-25T17:59:57Z</dcterms:modified>
</cp:coreProperties>
</file>